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232381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23BE3A-9E68-4B72-B6D4-0E0A37A2E054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A24F04-7871-46E8-BF19-3EAB6A956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72405472_1345273365_moydody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643050"/>
            <a:ext cx="6895231" cy="3786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286808" cy="1643074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cap="none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Предметы личной гигиены</a:t>
            </a:r>
            <a:endParaRPr lang="ru-RU" cap="none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5715016"/>
            <a:ext cx="4857784" cy="571504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relaxedInse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Составила: О.Г. Комисарова</a:t>
            </a:r>
            <a:endParaRPr lang="ru-RU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413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9809">
            <a:off x="3243391" y="1138081"/>
            <a:ext cx="5548330" cy="5548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5715040" cy="35004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Вафельное и полосатое,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Ворсистое и мохнатое,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 под рукою –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это такое?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dimax-perchatka.ru/upload/iblock/e6e/e6e716a7b59c74d7150043b522ccb176.jpg"/>
          <p:cNvPicPr>
            <a:picLocks noChangeAspect="1" noChangeArrowheads="1"/>
          </p:cNvPicPr>
          <p:nvPr/>
        </p:nvPicPr>
        <p:blipFill>
          <a:blip r:embed="rId2"/>
          <a:srcRect t="14410" r="436" b="14847"/>
          <a:stretch>
            <a:fillRect/>
          </a:stretch>
        </p:blipFill>
        <p:spPr bwMode="auto">
          <a:xfrm>
            <a:off x="1714480" y="214290"/>
            <a:ext cx="5857916" cy="4162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4143380"/>
            <a:ext cx="7929618" cy="250033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Ускользает, как живое,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Но не выпущу его я.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Дело ясное вполне,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Пусть отмоет руки мне.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a06ca7966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7601">
            <a:off x="1693761" y="311673"/>
            <a:ext cx="6965676" cy="4518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357562"/>
            <a:ext cx="6786610" cy="3000396"/>
          </a:xfrm>
        </p:spPr>
        <p:txBody>
          <a:bodyPr>
            <a:normAutofit fontScale="92500" lnSpcReduction="1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Частая, зубастая,</a:t>
            </a:r>
          </a:p>
          <a:p>
            <a:pPr>
              <a:buNone/>
            </a:pPr>
            <a:r>
              <a:rPr lang="ru-RU" sz="35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Вцепилась в чуб вихрастый.</a:t>
            </a:r>
          </a:p>
          <a:p>
            <a:pPr>
              <a:buNone/>
            </a:pPr>
            <a:r>
              <a:rPr lang="ru-RU" sz="35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Зубов много, а ничего не ест.</a:t>
            </a:r>
          </a:p>
          <a:p>
            <a:pPr>
              <a:buNone/>
            </a:pP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-u-e.ru/d/59763/d/1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66446">
            <a:off x="2567637" y="2162051"/>
            <a:ext cx="5984314" cy="3740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5"/>
            <a:ext cx="5572164" cy="371477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Там, где губка не осилит,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домоет, не домылит,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себя я труд беру: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Пятки, локти с мылом тру,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коленки оттираю,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Ничего не забываю.</a:t>
            </a:r>
            <a:endParaRPr lang="ru-RU" sz="32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5"/>
            <a:ext cx="8186766" cy="300039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Костяная спинка, 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Жесткая щетинка,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мятной пастой дружит,</a:t>
            </a:r>
          </a:p>
          <a:p>
            <a:pPr algn="ctr"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Нам усердно служит.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Рисунок 3" descr="4344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786190"/>
            <a:ext cx="8929718" cy="18435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5.jpg"/>
          <p:cNvPicPr>
            <a:picLocks noChangeAspect="1"/>
          </p:cNvPicPr>
          <p:nvPr/>
        </p:nvPicPr>
        <p:blipFill>
          <a:blip r:embed="rId2"/>
          <a:srcRect l="10564" t="8451" r="11267" b="4225"/>
          <a:stretch>
            <a:fillRect/>
          </a:stretch>
        </p:blipFill>
        <p:spPr>
          <a:xfrm>
            <a:off x="2000232" y="857232"/>
            <a:ext cx="6487031" cy="5435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4500594" cy="2714644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Белая река,</a:t>
            </a:r>
          </a:p>
          <a:p>
            <a:pPr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пещеру затекла,</a:t>
            </a:r>
          </a:p>
          <a:p>
            <a:pPr>
              <a:buNone/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Чистит добела.</a:t>
            </a:r>
          </a:p>
          <a:p>
            <a:pPr>
              <a:buNone/>
            </a:pP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.jpg"/>
          <p:cNvPicPr>
            <a:picLocks noChangeAspect="1"/>
          </p:cNvPicPr>
          <p:nvPr/>
        </p:nvPicPr>
        <p:blipFill>
          <a:blip r:embed="rId2"/>
          <a:srcRect l="2752"/>
          <a:stretch>
            <a:fillRect/>
          </a:stretch>
        </p:blipFill>
        <p:spPr>
          <a:xfrm>
            <a:off x="857224" y="428604"/>
            <a:ext cx="7572396" cy="5840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</TotalTime>
  <Words>120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Предметы личной гигиены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Предметы личной гигиены</dc:title>
  <dc:creator>Admin</dc:creator>
  <cp:lastModifiedBy>Admin</cp:lastModifiedBy>
  <cp:revision>11</cp:revision>
  <dcterms:created xsi:type="dcterms:W3CDTF">2017-10-07T18:42:22Z</dcterms:created>
  <dcterms:modified xsi:type="dcterms:W3CDTF">2020-02-06T06:47:21Z</dcterms:modified>
</cp:coreProperties>
</file>